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전광판" id="{4108D750-7CF7-4133-8D31-4C4D59972CA2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CF6B"/>
    <a:srgbClr val="FEF296"/>
    <a:srgbClr val="E84232"/>
    <a:srgbClr val="F39B44"/>
    <a:srgbClr val="3E76A9"/>
    <a:srgbClr val="FFFAEC"/>
    <a:srgbClr val="F5CF4A"/>
    <a:srgbClr val="F6CD42"/>
    <a:srgbClr val="BB862E"/>
    <a:srgbClr val="C79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56D96-D5A1-4A2A-AC11-AA54B4CA3B9B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59C01-82F9-438E-8E9B-96EC2FE131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2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84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7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39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036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13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335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25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284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983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0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146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B40D-950C-4A54-8893-907AA37DFA8F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B642F-AF0A-43AB-97FD-23FF0E90D2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5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07868" y="2739839"/>
            <a:ext cx="2496798" cy="166634"/>
          </a:xfrm>
          <a:prstGeom prst="rect">
            <a:avLst/>
          </a:prstGeom>
          <a:solidFill>
            <a:schemeClr val="accent4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13" name="TextBox 12"/>
          <p:cNvSpPr txBox="1"/>
          <p:nvPr/>
        </p:nvSpPr>
        <p:spPr>
          <a:xfrm>
            <a:off x="422219" y="2506779"/>
            <a:ext cx="3869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accent4">
                    <a:lumMod val="50000"/>
                  </a:schemeClr>
                </a:solidFill>
              </a:rPr>
              <a:t>세무사 </a:t>
            </a:r>
            <a:r>
              <a:rPr lang="en-US" altLang="ko-KR" sz="2000" b="1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ko-KR" altLang="en-US" sz="2000" b="1">
                <a:solidFill>
                  <a:schemeClr val="accent4">
                    <a:lumMod val="50000"/>
                  </a:schemeClr>
                </a:solidFill>
              </a:rPr>
              <a:t>명</a:t>
            </a:r>
            <a:endParaRPr lang="ko-KR" alt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2066" y="1149061"/>
            <a:ext cx="10459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/>
              <a:t>경영학과</a:t>
            </a:r>
            <a:r>
              <a:rPr lang="en-US" altLang="ko-KR" sz="3200" b="1"/>
              <a:t> (21~22</a:t>
            </a:r>
            <a:r>
              <a:rPr lang="ko-KR" altLang="en-US" sz="3200" b="1"/>
              <a:t>년도</a:t>
            </a:r>
            <a:r>
              <a:rPr lang="en-US" altLang="ko-KR" sz="3200" b="1"/>
              <a:t>)</a:t>
            </a:r>
            <a:endParaRPr lang="en-US" altLang="ko-KR" sz="3200" b="1" dirty="0"/>
          </a:p>
          <a:p>
            <a:pPr algn="ctr"/>
            <a:r>
              <a:rPr lang="ko-KR" altLang="en-US" sz="3200" b="1"/>
              <a:t>세무사 </a:t>
            </a:r>
            <a:r>
              <a:rPr lang="en-US" altLang="ko-KR" sz="3200" b="1"/>
              <a:t>3</a:t>
            </a:r>
            <a:r>
              <a:rPr lang="ko-KR" altLang="en-US" sz="3200" b="1"/>
              <a:t>명 </a:t>
            </a:r>
            <a:r>
              <a:rPr lang="en-US" altLang="ko-KR" sz="3200" b="1" dirty="0"/>
              <a:t>· </a:t>
            </a:r>
            <a:r>
              <a:rPr lang="ko-KR" altLang="en-US" sz="3200" b="1"/>
              <a:t>대기업 </a:t>
            </a:r>
            <a:r>
              <a:rPr lang="en-US" altLang="ko-KR" sz="3200" b="1"/>
              <a:t>7</a:t>
            </a:r>
            <a:r>
              <a:rPr lang="ko-KR" altLang="en-US" sz="3200" b="1"/>
              <a:t>명</a:t>
            </a:r>
            <a:r>
              <a:rPr lang="en-US" altLang="ko-KR" sz="3200" b="1"/>
              <a:t> ·</a:t>
            </a:r>
            <a:r>
              <a:rPr lang="ko-KR" altLang="en-US" sz="3200" b="1"/>
              <a:t>금융권 </a:t>
            </a:r>
            <a:r>
              <a:rPr lang="en-US" altLang="ko-KR" sz="3200" b="1"/>
              <a:t>6</a:t>
            </a:r>
            <a:r>
              <a:rPr lang="ko-KR" altLang="en-US" sz="3200" b="1"/>
              <a:t>명</a:t>
            </a:r>
            <a:r>
              <a:rPr lang="en-US" altLang="ko-KR" sz="3200" b="1"/>
              <a:t> · </a:t>
            </a:r>
            <a:r>
              <a:rPr lang="ko-KR" altLang="en-US" sz="3200" b="1"/>
              <a:t>공무원</a:t>
            </a:r>
            <a:r>
              <a:rPr lang="en-US" altLang="ko-KR" sz="3200" b="1"/>
              <a:t>3</a:t>
            </a:r>
            <a:r>
              <a:rPr lang="ko-KR" altLang="en-US" sz="3200" b="1"/>
              <a:t>명 합격</a:t>
            </a:r>
            <a:endParaRPr lang="en-US" altLang="ko-KR" sz="2000" b="1" dirty="0"/>
          </a:p>
        </p:txBody>
      </p:sp>
      <p:sp>
        <p:nvSpPr>
          <p:cNvPr id="2" name="직사각형 1"/>
          <p:cNvSpPr/>
          <p:nvPr/>
        </p:nvSpPr>
        <p:spPr>
          <a:xfrm>
            <a:off x="368440" y="570653"/>
            <a:ext cx="11455120" cy="5716695"/>
          </a:xfrm>
          <a:prstGeom prst="rect">
            <a:avLst/>
          </a:prstGeom>
          <a:noFill/>
          <a:ln w="95250">
            <a:solidFill>
              <a:srgbClr val="1565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3" name="TextBox 2"/>
          <p:cNvSpPr txBox="1"/>
          <p:nvPr/>
        </p:nvSpPr>
        <p:spPr>
          <a:xfrm>
            <a:off x="3441838" y="339820"/>
            <a:ext cx="530832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 dirty="0">
                <a:solidFill>
                  <a:srgbClr val="1565B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취업을 축하합니다 </a:t>
            </a:r>
          </a:p>
        </p:txBody>
      </p:sp>
      <p:pic>
        <p:nvPicPr>
          <p:cNvPr id="7" name="Picture 2" descr="C:\Users\user\Desktop\WKU_UI\원광대학교 UI 교표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875" y="5642502"/>
            <a:ext cx="1460250" cy="38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63827" y="3027921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박</a:t>
            </a:r>
            <a:r>
              <a:rPr lang="en-US" altLang="ko-KR"/>
              <a:t>O</a:t>
            </a:r>
            <a:r>
              <a:rPr lang="ko-KR" altLang="en-US"/>
              <a:t>희</a:t>
            </a:r>
            <a:endParaRPr lang="en-US" altLang="ko-KR" dirty="0"/>
          </a:p>
        </p:txBody>
      </p:sp>
      <p:sp>
        <p:nvSpPr>
          <p:cNvPr id="26" name="TextBox 25"/>
          <p:cNvSpPr txBox="1"/>
          <p:nvPr/>
        </p:nvSpPr>
        <p:spPr>
          <a:xfrm>
            <a:off x="963826" y="3724013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이</a:t>
            </a:r>
            <a:r>
              <a:rPr lang="en-US" altLang="ko-KR"/>
              <a:t>O</a:t>
            </a:r>
            <a:r>
              <a:rPr lang="ko-KR" altLang="en-US"/>
              <a:t>욱</a:t>
            </a:r>
            <a:endParaRPr lang="en-US" altLang="ko-KR" dirty="0"/>
          </a:p>
        </p:txBody>
      </p:sp>
      <p:sp>
        <p:nvSpPr>
          <p:cNvPr id="27" name="TextBox 26"/>
          <p:cNvSpPr txBox="1"/>
          <p:nvPr/>
        </p:nvSpPr>
        <p:spPr>
          <a:xfrm>
            <a:off x="963827" y="3363610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유</a:t>
            </a:r>
            <a:r>
              <a:rPr lang="en-US" altLang="ko-KR"/>
              <a:t>O</a:t>
            </a:r>
            <a:r>
              <a:rPr lang="ko-KR" altLang="en-US"/>
              <a:t>종</a:t>
            </a:r>
            <a:endParaRPr lang="en-US" altLang="ko-KR" dirty="0"/>
          </a:p>
        </p:txBody>
      </p:sp>
      <p:sp>
        <p:nvSpPr>
          <p:cNvPr id="18" name="직사각형 17"/>
          <p:cNvSpPr/>
          <p:nvPr/>
        </p:nvSpPr>
        <p:spPr>
          <a:xfrm>
            <a:off x="8821303" y="2650838"/>
            <a:ext cx="3144280" cy="3797674"/>
          </a:xfrm>
          <a:prstGeom prst="rect">
            <a:avLst/>
          </a:prstGeom>
          <a:blipFill dpi="0" rotWithShape="1">
            <a:blip r:embed="rId3">
              <a:alphaModFix amt="3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8A5A546-811F-469F-89A8-256E7B170B33}"/>
              </a:ext>
            </a:extLst>
          </p:cNvPr>
          <p:cNvSpPr/>
          <p:nvPr/>
        </p:nvSpPr>
        <p:spPr>
          <a:xfrm>
            <a:off x="4905509" y="2706887"/>
            <a:ext cx="2496798" cy="166634"/>
          </a:xfrm>
          <a:prstGeom prst="rect">
            <a:avLst/>
          </a:prstGeom>
          <a:solidFill>
            <a:schemeClr val="accent4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12D738-3DBF-400A-B743-ECA551A88C6B}"/>
              </a:ext>
            </a:extLst>
          </p:cNvPr>
          <p:cNvSpPr txBox="1"/>
          <p:nvPr/>
        </p:nvSpPr>
        <p:spPr>
          <a:xfrm>
            <a:off x="4236336" y="2473827"/>
            <a:ext cx="3869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accent4">
                    <a:lumMod val="50000"/>
                  </a:schemeClr>
                </a:solidFill>
              </a:rPr>
              <a:t>대기업 </a:t>
            </a:r>
            <a:r>
              <a:rPr lang="en-US" altLang="ko-KR" sz="2000" b="1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ko-KR" altLang="en-US" sz="2000" b="1">
                <a:solidFill>
                  <a:schemeClr val="accent4">
                    <a:lumMod val="50000"/>
                  </a:schemeClr>
                </a:solidFill>
              </a:rPr>
              <a:t>명</a:t>
            </a:r>
            <a:endParaRPr lang="ko-KR" alt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A0CA94-3335-4FCB-A48D-85A2E8522968}"/>
              </a:ext>
            </a:extLst>
          </p:cNvPr>
          <p:cNvSpPr txBox="1"/>
          <p:nvPr/>
        </p:nvSpPr>
        <p:spPr>
          <a:xfrm>
            <a:off x="4761468" y="2994969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김</a:t>
            </a:r>
            <a:r>
              <a:rPr lang="en-US" altLang="ko-KR"/>
              <a:t>O</a:t>
            </a:r>
            <a:r>
              <a:rPr lang="ko-KR" altLang="en-US"/>
              <a:t>현</a:t>
            </a:r>
            <a:r>
              <a:rPr lang="en-US" altLang="ko-KR"/>
              <a:t>(</a:t>
            </a:r>
            <a:r>
              <a:rPr lang="ko-KR" altLang="en-US"/>
              <a:t>하림산업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B3F884-7517-42E3-9AE5-B76A7434E072}"/>
              </a:ext>
            </a:extLst>
          </p:cNvPr>
          <p:cNvSpPr txBox="1"/>
          <p:nvPr/>
        </p:nvSpPr>
        <p:spPr>
          <a:xfrm>
            <a:off x="4761467" y="3740489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전</a:t>
            </a:r>
            <a:r>
              <a:rPr lang="en-US" altLang="ko-KR"/>
              <a:t>O</a:t>
            </a:r>
            <a:r>
              <a:rPr lang="ko-KR" altLang="en-US"/>
              <a:t>훈</a:t>
            </a:r>
            <a:r>
              <a:rPr lang="en-US" altLang="ko-KR"/>
              <a:t>(</a:t>
            </a:r>
            <a:r>
              <a:rPr lang="ko-KR" altLang="en-US"/>
              <a:t>대우조선해양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CEB9E7-FA08-468C-9BB7-E92C06A8097C}"/>
              </a:ext>
            </a:extLst>
          </p:cNvPr>
          <p:cNvSpPr txBox="1"/>
          <p:nvPr/>
        </p:nvSpPr>
        <p:spPr>
          <a:xfrm>
            <a:off x="4761467" y="3374257"/>
            <a:ext cx="314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오</a:t>
            </a:r>
            <a:r>
              <a:rPr lang="en-US" altLang="ko-KR"/>
              <a:t>O</a:t>
            </a:r>
            <a:r>
              <a:rPr lang="ko-KR" altLang="en-US"/>
              <a:t>원</a:t>
            </a:r>
            <a:r>
              <a:rPr lang="en-US" altLang="ko-KR"/>
              <a:t>(</a:t>
            </a:r>
            <a:r>
              <a:rPr lang="ko-KR" altLang="en-US"/>
              <a:t>네이버 호텔사업 </a:t>
            </a:r>
            <a:r>
              <a:rPr lang="en-US" altLang="ko-KR"/>
              <a:t>TFT)</a:t>
            </a:r>
            <a:endParaRPr lang="en-US" altLang="ko-KR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CAA04F-3DA8-45B6-A9BE-B3DA92C2D7BB}"/>
              </a:ext>
            </a:extLst>
          </p:cNvPr>
          <p:cNvSpPr txBox="1"/>
          <p:nvPr/>
        </p:nvSpPr>
        <p:spPr>
          <a:xfrm>
            <a:off x="4789529" y="4097374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김</a:t>
            </a:r>
            <a:r>
              <a:rPr lang="en-US" altLang="ko-KR"/>
              <a:t>O</a:t>
            </a:r>
            <a:r>
              <a:rPr lang="ko-KR" altLang="en-US"/>
              <a:t>현</a:t>
            </a:r>
            <a:r>
              <a:rPr lang="en-US" altLang="ko-KR"/>
              <a:t>(</a:t>
            </a:r>
            <a:r>
              <a:rPr lang="ko-KR" altLang="en-US"/>
              <a:t>제일건설</a:t>
            </a:r>
            <a:r>
              <a:rPr lang="en-US" altLang="ko-KR"/>
              <a:t>)</a:t>
            </a:r>
            <a:endParaRPr lang="en-US" altLang="ko-KR" sz="14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08F1F9E-80DE-483B-8D9E-D185818FA13F}"/>
              </a:ext>
            </a:extLst>
          </p:cNvPr>
          <p:cNvSpPr/>
          <p:nvPr/>
        </p:nvSpPr>
        <p:spPr>
          <a:xfrm>
            <a:off x="8658358" y="2723363"/>
            <a:ext cx="2496798" cy="166634"/>
          </a:xfrm>
          <a:prstGeom prst="rect">
            <a:avLst/>
          </a:prstGeom>
          <a:solidFill>
            <a:schemeClr val="accent4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F37AD77-5FE0-4F61-8335-83F9EF55C12E}"/>
              </a:ext>
            </a:extLst>
          </p:cNvPr>
          <p:cNvSpPr txBox="1"/>
          <p:nvPr/>
        </p:nvSpPr>
        <p:spPr>
          <a:xfrm>
            <a:off x="7717335" y="2490303"/>
            <a:ext cx="4097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accent4">
                    <a:lumMod val="50000"/>
                  </a:schemeClr>
                </a:solidFill>
              </a:rPr>
              <a:t>금융권 </a:t>
            </a:r>
            <a:r>
              <a:rPr lang="en-US" altLang="ko-KR" sz="2000" b="1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ko-KR" altLang="en-US" sz="2000" b="1">
                <a:solidFill>
                  <a:schemeClr val="accent4">
                    <a:lumMod val="50000"/>
                  </a:schemeClr>
                </a:solidFill>
              </a:rPr>
              <a:t>명</a:t>
            </a:r>
            <a:endParaRPr lang="ko-KR" alt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F2453BC-2CF9-4B24-BBBC-1A898F23177B}"/>
              </a:ext>
            </a:extLst>
          </p:cNvPr>
          <p:cNvSpPr txBox="1"/>
          <p:nvPr/>
        </p:nvSpPr>
        <p:spPr>
          <a:xfrm>
            <a:off x="8357799" y="3011445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송</a:t>
            </a:r>
            <a:r>
              <a:rPr lang="en-US" altLang="ko-KR"/>
              <a:t>O</a:t>
            </a:r>
            <a:r>
              <a:rPr lang="ko-KR" altLang="en-US"/>
              <a:t>영</a:t>
            </a:r>
            <a:r>
              <a:rPr lang="en-US" altLang="ko-KR"/>
              <a:t>(</a:t>
            </a:r>
            <a:r>
              <a:rPr lang="ko-KR" altLang="en-US"/>
              <a:t>하나펀드서비스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2B3D42-9CB5-49FE-A9BC-51F41B29C1D4}"/>
              </a:ext>
            </a:extLst>
          </p:cNvPr>
          <p:cNvSpPr txBox="1"/>
          <p:nvPr/>
        </p:nvSpPr>
        <p:spPr>
          <a:xfrm>
            <a:off x="8357798" y="3748727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장</a:t>
            </a:r>
            <a:r>
              <a:rPr lang="en-US" altLang="ko-KR"/>
              <a:t>O</a:t>
            </a:r>
            <a:r>
              <a:rPr lang="ko-KR" altLang="en-US"/>
              <a:t>익</a:t>
            </a:r>
            <a:r>
              <a:rPr lang="en-US" altLang="ko-KR"/>
              <a:t>(</a:t>
            </a:r>
            <a:r>
              <a:rPr lang="ko-KR" altLang="en-US"/>
              <a:t>동부신협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BF16B4E-59B2-4056-9CC4-7FE046A0A378}"/>
              </a:ext>
            </a:extLst>
          </p:cNvPr>
          <p:cNvSpPr txBox="1"/>
          <p:nvPr/>
        </p:nvSpPr>
        <p:spPr>
          <a:xfrm>
            <a:off x="8357799" y="3380086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이</a:t>
            </a:r>
            <a:r>
              <a:rPr lang="en-US" altLang="ko-KR"/>
              <a:t>O</a:t>
            </a:r>
            <a:r>
              <a:rPr lang="ko-KR" altLang="en-US"/>
              <a:t>현</a:t>
            </a:r>
            <a:r>
              <a:rPr lang="en-US" altLang="ko-KR"/>
              <a:t>(</a:t>
            </a:r>
            <a:r>
              <a:rPr lang="ko-KR" altLang="en-US"/>
              <a:t>새마을금고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9FBFE8-F50D-4179-BF48-965B42C21855}"/>
              </a:ext>
            </a:extLst>
          </p:cNvPr>
          <p:cNvSpPr txBox="1"/>
          <p:nvPr/>
        </p:nvSpPr>
        <p:spPr>
          <a:xfrm>
            <a:off x="8386827" y="4142081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원</a:t>
            </a:r>
            <a:r>
              <a:rPr lang="en-US" altLang="ko-KR"/>
              <a:t>O</a:t>
            </a:r>
            <a:r>
              <a:rPr lang="ko-KR" altLang="en-US"/>
              <a:t>연</a:t>
            </a:r>
            <a:r>
              <a:rPr lang="en-US" altLang="ko-KR"/>
              <a:t>(</a:t>
            </a:r>
            <a:r>
              <a:rPr lang="ko-KR" altLang="en-US"/>
              <a:t>새마을금고</a:t>
            </a:r>
            <a:r>
              <a:rPr lang="en-US" altLang="ko-KR"/>
              <a:t>)</a:t>
            </a:r>
            <a:endParaRPr lang="en-US" altLang="ko-KR" sz="14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0E4A13A3-1FB9-4556-B295-97A171367BD1}"/>
              </a:ext>
            </a:extLst>
          </p:cNvPr>
          <p:cNvSpPr/>
          <p:nvPr/>
        </p:nvSpPr>
        <p:spPr>
          <a:xfrm>
            <a:off x="1132913" y="4347938"/>
            <a:ext cx="2496798" cy="166634"/>
          </a:xfrm>
          <a:prstGeom prst="rect">
            <a:avLst/>
          </a:prstGeom>
          <a:solidFill>
            <a:schemeClr val="accent4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2BAB90-C675-41B9-B8FD-9008FAB6CFC0}"/>
              </a:ext>
            </a:extLst>
          </p:cNvPr>
          <p:cNvSpPr txBox="1"/>
          <p:nvPr/>
        </p:nvSpPr>
        <p:spPr>
          <a:xfrm>
            <a:off x="389599" y="4123116"/>
            <a:ext cx="3869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accent4">
                    <a:lumMod val="50000"/>
                  </a:schemeClr>
                </a:solidFill>
              </a:rPr>
              <a:t>공무원 </a:t>
            </a:r>
            <a:r>
              <a:rPr lang="en-US" altLang="ko-KR" sz="2000" b="1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ko-KR" altLang="en-US" sz="2000" b="1">
                <a:solidFill>
                  <a:schemeClr val="accent4">
                    <a:lumMod val="50000"/>
                  </a:schemeClr>
                </a:solidFill>
              </a:rPr>
              <a:t>명</a:t>
            </a:r>
            <a:endParaRPr lang="ko-KR" alt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1AF9F6-BDD7-4A21-87DC-7C36EF3C28F9}"/>
              </a:ext>
            </a:extLst>
          </p:cNvPr>
          <p:cNvSpPr txBox="1"/>
          <p:nvPr/>
        </p:nvSpPr>
        <p:spPr>
          <a:xfrm>
            <a:off x="988872" y="4636020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박</a:t>
            </a:r>
            <a:r>
              <a:rPr lang="en-US" altLang="ko-KR"/>
              <a:t>O</a:t>
            </a:r>
            <a:r>
              <a:rPr lang="ko-KR" altLang="en-US"/>
              <a:t>열</a:t>
            </a:r>
            <a:r>
              <a:rPr lang="en-US" altLang="ko-KR"/>
              <a:t>(</a:t>
            </a:r>
            <a:r>
              <a:rPr lang="ko-KR" altLang="en-US"/>
              <a:t>세무공무원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4D00340-BD5A-42B5-ABC7-026154B0F3F4}"/>
              </a:ext>
            </a:extLst>
          </p:cNvPr>
          <p:cNvSpPr txBox="1"/>
          <p:nvPr/>
        </p:nvSpPr>
        <p:spPr>
          <a:xfrm>
            <a:off x="988872" y="5021137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유</a:t>
            </a:r>
            <a:r>
              <a:rPr lang="en-US" altLang="ko-KR"/>
              <a:t>O</a:t>
            </a:r>
            <a:r>
              <a:rPr lang="ko-KR" altLang="en-US"/>
              <a:t>신</a:t>
            </a:r>
            <a:r>
              <a:rPr lang="en-US" altLang="ko-KR"/>
              <a:t>(</a:t>
            </a:r>
            <a:r>
              <a:rPr lang="ko-KR" altLang="en-US"/>
              <a:t>행정공무원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31ABED-8431-48BE-B3A9-ADBC527B9C67}"/>
              </a:ext>
            </a:extLst>
          </p:cNvPr>
          <p:cNvSpPr txBox="1"/>
          <p:nvPr/>
        </p:nvSpPr>
        <p:spPr>
          <a:xfrm>
            <a:off x="4761467" y="4812957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맹</a:t>
            </a:r>
            <a:r>
              <a:rPr lang="en-US" altLang="ko-KR"/>
              <a:t>O</a:t>
            </a:r>
            <a:r>
              <a:rPr lang="ko-KR" altLang="en-US"/>
              <a:t>형</a:t>
            </a:r>
            <a:r>
              <a:rPr lang="en-US" altLang="ko-KR"/>
              <a:t>(</a:t>
            </a:r>
            <a:r>
              <a:rPr lang="ko-KR" altLang="en-US"/>
              <a:t>남양유업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607579A-2D2C-4932-906D-D4A65A665712}"/>
              </a:ext>
            </a:extLst>
          </p:cNvPr>
          <p:cNvSpPr txBox="1"/>
          <p:nvPr/>
        </p:nvSpPr>
        <p:spPr>
          <a:xfrm>
            <a:off x="4761467" y="4446725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류</a:t>
            </a:r>
            <a:r>
              <a:rPr lang="en-US" altLang="ko-KR"/>
              <a:t>O</a:t>
            </a:r>
            <a:r>
              <a:rPr lang="ko-KR" altLang="en-US"/>
              <a:t>래</a:t>
            </a:r>
            <a:r>
              <a:rPr lang="en-US" altLang="ko-KR"/>
              <a:t>(</a:t>
            </a:r>
            <a:r>
              <a:rPr lang="ko-KR" altLang="en-US"/>
              <a:t>삼화페인트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C9F698-6114-4736-B1E9-1720E37E3B45}"/>
              </a:ext>
            </a:extLst>
          </p:cNvPr>
          <p:cNvSpPr txBox="1"/>
          <p:nvPr/>
        </p:nvSpPr>
        <p:spPr>
          <a:xfrm>
            <a:off x="4789529" y="5161604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최</a:t>
            </a:r>
            <a:r>
              <a:rPr lang="en-US" altLang="ko-KR"/>
              <a:t>O</a:t>
            </a:r>
            <a:r>
              <a:rPr lang="ko-KR" altLang="en-US"/>
              <a:t>찬</a:t>
            </a:r>
            <a:r>
              <a:rPr lang="en-US" altLang="ko-KR"/>
              <a:t>(</a:t>
            </a:r>
            <a:r>
              <a:rPr lang="ko-KR" altLang="en-US"/>
              <a:t>세아제강</a:t>
            </a:r>
            <a:r>
              <a:rPr lang="en-US" altLang="ko-KR"/>
              <a:t>)</a:t>
            </a:r>
            <a:endParaRPr lang="en-US" altLang="ko-KR" sz="1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BC69A3-10E5-4837-A929-B0FFF894EE9B}"/>
              </a:ext>
            </a:extLst>
          </p:cNvPr>
          <p:cNvSpPr txBox="1"/>
          <p:nvPr/>
        </p:nvSpPr>
        <p:spPr>
          <a:xfrm>
            <a:off x="8357798" y="4498448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이</a:t>
            </a:r>
            <a:r>
              <a:rPr lang="en-US" altLang="ko-KR"/>
              <a:t>O</a:t>
            </a:r>
            <a:r>
              <a:rPr lang="ko-KR" altLang="en-US"/>
              <a:t>석</a:t>
            </a:r>
            <a:r>
              <a:rPr lang="en-US" altLang="ko-KR"/>
              <a:t>(</a:t>
            </a:r>
            <a:r>
              <a:rPr lang="ko-KR" altLang="en-US"/>
              <a:t>새마을금고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866168-7852-4226-81E9-E6ABBE859C02}"/>
              </a:ext>
            </a:extLst>
          </p:cNvPr>
          <p:cNvSpPr txBox="1"/>
          <p:nvPr/>
        </p:nvSpPr>
        <p:spPr>
          <a:xfrm>
            <a:off x="8386827" y="4908278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우</a:t>
            </a:r>
            <a:r>
              <a:rPr lang="en-US" altLang="ko-KR"/>
              <a:t>O</a:t>
            </a:r>
            <a:r>
              <a:rPr lang="ko-KR" altLang="en-US"/>
              <a:t>재</a:t>
            </a:r>
            <a:r>
              <a:rPr lang="en-US" altLang="ko-KR"/>
              <a:t>(</a:t>
            </a:r>
            <a:r>
              <a:rPr lang="ko-KR" altLang="en-US"/>
              <a:t>새마을금고</a:t>
            </a:r>
            <a:r>
              <a:rPr lang="en-US" altLang="ko-KR"/>
              <a:t>)</a:t>
            </a:r>
            <a:endParaRPr lang="en-US" altLang="ko-KR" sz="1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36C34E-5E40-49C4-ADF0-B2506F67A054}"/>
              </a:ext>
            </a:extLst>
          </p:cNvPr>
          <p:cNvSpPr txBox="1"/>
          <p:nvPr/>
        </p:nvSpPr>
        <p:spPr>
          <a:xfrm>
            <a:off x="988872" y="5406254"/>
            <a:ext cx="285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도</a:t>
            </a:r>
            <a:r>
              <a:rPr lang="en-US" altLang="ko-KR"/>
              <a:t>O</a:t>
            </a:r>
            <a:r>
              <a:rPr lang="ko-KR" altLang="en-US"/>
              <a:t>영</a:t>
            </a:r>
            <a:r>
              <a:rPr lang="en-US" altLang="ko-KR"/>
              <a:t>(</a:t>
            </a:r>
            <a:r>
              <a:rPr lang="ko-KR" altLang="en-US"/>
              <a:t>교육공무원</a:t>
            </a:r>
            <a:r>
              <a:rPr lang="en-US" altLang="ko-KR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807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143</Words>
  <Application>Microsoft Office PowerPoint</Application>
  <PresentationFormat>와이드스크린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양승현</dc:creator>
  <cp:lastModifiedBy>WKU</cp:lastModifiedBy>
  <cp:revision>219</cp:revision>
  <cp:lastPrinted>2022-04-04T01:54:34Z</cp:lastPrinted>
  <dcterms:created xsi:type="dcterms:W3CDTF">2021-05-14T08:09:30Z</dcterms:created>
  <dcterms:modified xsi:type="dcterms:W3CDTF">2023-05-04T04:13:29Z</dcterms:modified>
</cp:coreProperties>
</file>